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3" r:id="rId9"/>
    <p:sldId id="262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5" r:id="rId32"/>
    <p:sldId id="287" r:id="rId33"/>
    <p:sldId id="288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457F58D-CB67-47C1-95F1-D4583BD0A3C7}">
          <p14:sldIdLst>
            <p14:sldId id="256"/>
          </p14:sldIdLst>
        </p14:section>
        <p14:section name="21-04-01(출근전)" id="{F0F667D1-D6FB-4BEB-A50B-6BDCD98B731E}">
          <p14:sldIdLst>
            <p14:sldId id="257"/>
            <p14:sldId id="258"/>
            <p14:sldId id="259"/>
          </p14:sldIdLst>
        </p14:section>
        <p14:section name="21-04-01(퇴근후)" id="{E8A5BCB2-438E-4CCE-BFCA-C8947781425C}">
          <p14:sldIdLst>
            <p14:sldId id="260"/>
            <p14:sldId id="261"/>
          </p14:sldIdLst>
        </p14:section>
        <p14:section name="21-04-02(출근전)" id="{C8AAB012-2DD9-4C6F-8EAF-A4D5CE62A1A6}">
          <p14:sldIdLst>
            <p14:sldId id="264"/>
            <p14:sldId id="263"/>
            <p14:sldId id="262"/>
            <p14:sldId id="265"/>
            <p14:sldId id="266"/>
          </p14:sldIdLst>
        </p14:section>
        <p14:section name="21-04-02(퇴근후)" id="{9419078E-A992-473C-B1E7-F96C86FAACEA}">
          <p14:sldIdLst>
            <p14:sldId id="267"/>
            <p14:sldId id="268"/>
          </p14:sldIdLst>
        </p14:section>
        <p14:section name="21-04-03~04(주말)" id="{E46A611D-333F-4543-B1A6-5015B51D4DB8}">
          <p14:sldIdLst>
            <p14:sldId id="269"/>
            <p14:sldId id="270"/>
            <p14:sldId id="271"/>
            <p14:sldId id="272"/>
            <p14:sldId id="273"/>
          </p14:sldIdLst>
        </p14:section>
        <p14:section name="21-04-05(출근전)" id="{2FC76FEA-080A-44AD-9C68-4EF7EEBBFAA2}">
          <p14:sldIdLst>
            <p14:sldId id="274"/>
            <p14:sldId id="275"/>
            <p14:sldId id="276"/>
          </p14:sldIdLst>
        </p14:section>
        <p14:section name="21-04-05(퇴근후)" id="{39CA30C4-C285-4EB0-B4FF-3973FE166193}">
          <p14:sldIdLst>
            <p14:sldId id="277"/>
            <p14:sldId id="278"/>
          </p14:sldIdLst>
        </p14:section>
        <p14:section name="21-04-06(출근전)" id="{9DCAD51E-B28B-4080-9E01-D93617098172}">
          <p14:sldIdLst>
            <p14:sldId id="279"/>
            <p14:sldId id="280"/>
            <p14:sldId id="281"/>
            <p14:sldId id="282"/>
            <p14:sldId id="283"/>
          </p14:sldIdLst>
        </p14:section>
        <p14:section name="21-04-06(퇴근후)" id="{3C885587-4DD3-4DFF-84D9-4E3754B89138}">
          <p14:sldIdLst>
            <p14:sldId id="284"/>
          </p14:sldIdLst>
        </p14:section>
        <p14:section name="21-04-07" id="{D453AB46-7042-403F-A113-3339EC2BEBBD}">
          <p14:sldIdLst>
            <p14:sldId id="286"/>
            <p14:sldId id="285"/>
          </p14:sldIdLst>
        </p14:section>
        <p14:section name="21-04-08" id="{1DC3033D-C058-41A9-BCAC-82094E52CCCE}">
          <p14:sldIdLst>
            <p14:sldId id="287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84" autoAdjust="0"/>
    <p:restoredTop sz="94660"/>
  </p:normalViewPr>
  <p:slideViewPr>
    <p:cSldViewPr snapToGrid="0">
      <p:cViewPr varScale="1">
        <p:scale>
          <a:sx n="68" d="100"/>
          <a:sy n="68" d="100"/>
        </p:scale>
        <p:origin x="96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E1532-6FDF-40EF-BA9A-F16E17740707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03942-D851-4813-9864-260B30EC9F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50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E1532-6FDF-40EF-BA9A-F16E17740707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03942-D851-4813-9864-260B30EC9F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28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E1532-6FDF-40EF-BA9A-F16E17740707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03942-D851-4813-9864-260B30EC9F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812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E1532-6FDF-40EF-BA9A-F16E17740707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03942-D851-4813-9864-260B30EC9F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822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E1532-6FDF-40EF-BA9A-F16E17740707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03942-D851-4813-9864-260B30EC9F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24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E1532-6FDF-40EF-BA9A-F16E17740707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03942-D851-4813-9864-260B30EC9F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163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E1532-6FDF-40EF-BA9A-F16E17740707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03942-D851-4813-9864-260B30EC9F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342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E1532-6FDF-40EF-BA9A-F16E17740707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03942-D851-4813-9864-260B30EC9F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231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E1532-6FDF-40EF-BA9A-F16E17740707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03942-D851-4813-9864-260B30EC9F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455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E1532-6FDF-40EF-BA9A-F16E17740707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03942-D851-4813-9864-260B30EC9F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397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E1532-6FDF-40EF-BA9A-F16E17740707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03942-D851-4813-9864-260B30EC9F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805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E1532-6FDF-40EF-BA9A-F16E17740707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03942-D851-4813-9864-260B30EC9F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503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OoA70D2TE0A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hls1234/Coffee-web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일지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69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778172" y="4717143"/>
            <a:ext cx="328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그리드 실기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테스팅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적용</a:t>
            </a:r>
            <a:endParaRPr lang="en-US" altLang="ko-KR" dirty="0" smtClean="0"/>
          </a:p>
          <a:p>
            <a:r>
              <a:rPr lang="ko-KR" altLang="en-US" dirty="0" smtClean="0"/>
              <a:t>글자 간격 </a:t>
            </a:r>
            <a:r>
              <a:rPr lang="ko-KR" altLang="en-US" dirty="0" err="1" smtClean="0"/>
              <a:t>하는법</a:t>
            </a:r>
            <a:r>
              <a:rPr lang="ko-KR" altLang="en-US" dirty="0" smtClean="0"/>
              <a:t> 찾아서 수정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7074"/>
            <a:ext cx="4422968" cy="35909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839075" cy="32670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아래쪽 화살표 6"/>
          <p:cNvSpPr/>
          <p:nvPr/>
        </p:nvSpPr>
        <p:spPr>
          <a:xfrm rot="1601748">
            <a:off x="2995597" y="1248989"/>
            <a:ext cx="478971" cy="2777736"/>
          </a:xfrm>
          <a:prstGeom prst="downArrow">
            <a:avLst>
              <a:gd name="adj1" fmla="val 50000"/>
              <a:gd name="adj2" fmla="val 1409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654629" y="3831771"/>
            <a:ext cx="1756228" cy="4789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654629" y="4717143"/>
            <a:ext cx="2497246" cy="19449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 rot="1349202">
            <a:off x="3294255" y="2425929"/>
            <a:ext cx="475082" cy="24155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509486" y="435429"/>
            <a:ext cx="4847771" cy="1045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062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14" y="1092825"/>
            <a:ext cx="6221186" cy="48682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28115" y="3091543"/>
            <a:ext cx="4450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부모의 </a:t>
            </a:r>
            <a:r>
              <a:rPr lang="en-US" altLang="ko-KR" dirty="0" smtClean="0"/>
              <a:t>ID</a:t>
            </a:r>
            <a:r>
              <a:rPr lang="ko-KR" altLang="en-US" dirty="0" smtClean="0"/>
              <a:t>가 </a:t>
            </a:r>
            <a:r>
              <a:rPr lang="en-US" altLang="ko-KR" dirty="0" err="1" smtClean="0"/>
              <a:t>maingrid</a:t>
            </a:r>
            <a:r>
              <a:rPr lang="ko-KR" altLang="en-US" dirty="0" smtClean="0"/>
              <a:t>인 것 중에 </a:t>
            </a:r>
            <a:endParaRPr lang="en-US" altLang="ko-KR" dirty="0" smtClean="0"/>
          </a:p>
          <a:p>
            <a:r>
              <a:rPr lang="en-US" altLang="ko-KR" dirty="0" err="1" smtClean="0"/>
              <a:t>ol</a:t>
            </a:r>
            <a:r>
              <a:rPr lang="ko-KR" altLang="en-US" dirty="0" smtClean="0"/>
              <a:t>만 적용시키는 방법도 알게 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7" name="오른쪽 화살표 6"/>
          <p:cNvSpPr/>
          <p:nvPr/>
        </p:nvSpPr>
        <p:spPr>
          <a:xfrm rot="20115424">
            <a:off x="4872253" y="3773643"/>
            <a:ext cx="2379624" cy="4084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869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5331655" cy="54044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655" y="0"/>
            <a:ext cx="6866753" cy="54044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78105" y="5655212"/>
            <a:ext cx="35750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youtu.be/OoA70D2TE0A</a:t>
            </a:r>
            <a:r>
              <a:rPr lang="en-US" altLang="ko-KR" dirty="0" smtClean="0"/>
              <a:t> </a:t>
            </a:r>
          </a:p>
          <a:p>
            <a:r>
              <a:rPr lang="ko-KR" altLang="en-US" dirty="0" err="1" smtClean="0"/>
              <a:t>드림코딩</a:t>
            </a:r>
            <a:r>
              <a:rPr lang="en-US" altLang="ko-KR" dirty="0" smtClean="0"/>
              <a:t> by </a:t>
            </a:r>
            <a:r>
              <a:rPr lang="ko-KR" altLang="en-US" dirty="0" err="1" smtClean="0"/>
              <a:t>엘리</a:t>
            </a:r>
            <a:endParaRPr lang="en-US" altLang="ko-KR" dirty="0"/>
          </a:p>
          <a:p>
            <a:r>
              <a:rPr lang="ko-KR" altLang="en-US" dirty="0" smtClean="0"/>
              <a:t>보며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복습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모르던 부분 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2375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85" y="229260"/>
            <a:ext cx="7413672" cy="63833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8721969" y="3236280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복습 후 페이지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9442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57836" cy="35028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2855"/>
            <a:ext cx="6866719" cy="21523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13379"/>
            <a:ext cx="6866720" cy="21446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4459458" y="4698609"/>
            <a:ext cx="829994" cy="2391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784208" y="3495821"/>
            <a:ext cx="829994" cy="2391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842868" y="1969477"/>
            <a:ext cx="2616590" cy="2672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023929" y="3041190"/>
            <a:ext cx="32031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미디어 쿼리에 대해 배움</a:t>
            </a:r>
            <a:endParaRPr lang="en-US" altLang="ko-KR" dirty="0" smtClean="0"/>
          </a:p>
          <a:p>
            <a:r>
              <a:rPr lang="en-US" altLang="ko-KR" dirty="0" smtClean="0"/>
              <a:t>( </a:t>
            </a:r>
            <a:r>
              <a:rPr lang="ko-KR" altLang="en-US" dirty="0" smtClean="0"/>
              <a:t>화면의 다양성에 따라 화면 </a:t>
            </a:r>
            <a:endParaRPr lang="en-US" altLang="ko-KR" dirty="0" smtClean="0"/>
          </a:p>
          <a:p>
            <a:r>
              <a:rPr lang="ko-KR" altLang="en-US" dirty="0" smtClean="0"/>
              <a:t>내용이 </a:t>
            </a:r>
            <a:r>
              <a:rPr lang="ko-KR" altLang="en-US" dirty="0" err="1" smtClean="0"/>
              <a:t>바뀌가</a:t>
            </a:r>
            <a:r>
              <a:rPr lang="ko-KR" altLang="en-US" dirty="0" smtClean="0"/>
              <a:t> 할 수 있다</a:t>
            </a:r>
            <a:r>
              <a:rPr lang="en-US" altLang="ko-KR" dirty="0" smtClean="0"/>
              <a:t>.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8003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72" y="1544309"/>
            <a:ext cx="6410325" cy="18002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72" y="3471143"/>
            <a:ext cx="6420137" cy="19980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42141" y="3286477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중복 클래스</a:t>
            </a:r>
            <a:r>
              <a:rPr lang="en-US" altLang="ko-KR" dirty="0" smtClean="0"/>
              <a:t>,</a:t>
            </a:r>
            <a:r>
              <a:rPr lang="ko-KR" altLang="en-US" dirty="0"/>
              <a:t> </a:t>
            </a:r>
            <a:r>
              <a:rPr lang="ko-KR" altLang="en-US" dirty="0" smtClean="0"/>
              <a:t>아이디 정리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3909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601" y="344585"/>
            <a:ext cx="10406502" cy="46228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71245" y="5669281"/>
            <a:ext cx="635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650px </a:t>
            </a:r>
            <a:r>
              <a:rPr lang="ko-KR" altLang="en-US" dirty="0" err="1" smtClean="0"/>
              <a:t>이하일때</a:t>
            </a:r>
            <a:r>
              <a:rPr lang="ko-KR" altLang="en-US" dirty="0" smtClean="0"/>
              <a:t> 반응하여</a:t>
            </a:r>
            <a:r>
              <a:rPr lang="en-US" altLang="ko-KR" dirty="0" smtClean="0"/>
              <a:t>(</a:t>
            </a:r>
            <a:r>
              <a:rPr lang="ko-KR" altLang="en-US" dirty="0" smtClean="0"/>
              <a:t>미디어 쿼리</a:t>
            </a:r>
            <a:r>
              <a:rPr lang="en-US" altLang="ko-KR" dirty="0" smtClean="0"/>
              <a:t>)</a:t>
            </a:r>
            <a:r>
              <a:rPr lang="ko-KR" altLang="en-US" dirty="0" smtClean="0"/>
              <a:t> 아래로 내리기 완성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3535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8" y="182513"/>
            <a:ext cx="6629400" cy="6296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525" y="-65575"/>
            <a:ext cx="3562350" cy="56769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750" y="5611325"/>
            <a:ext cx="5810250" cy="11715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246" y="7005711"/>
            <a:ext cx="1184292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Position</a:t>
            </a:r>
            <a:r>
              <a:rPr lang="ko-KR" altLang="en-US" dirty="0" smtClean="0"/>
              <a:t>을 처음 배우게 </a:t>
            </a:r>
            <a:r>
              <a:rPr lang="ko-KR" altLang="en-US" dirty="0" err="1" smtClean="0"/>
              <a:t>됬다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Relative</a:t>
            </a:r>
            <a:r>
              <a:rPr lang="ko-KR" altLang="en-US" dirty="0" smtClean="0"/>
              <a:t>범위를 몰라서 </a:t>
            </a:r>
            <a:r>
              <a:rPr lang="en-US" altLang="ko-KR" dirty="0" smtClean="0"/>
              <a:t>Black(</a:t>
            </a:r>
            <a:r>
              <a:rPr lang="ko-KR" altLang="en-US" dirty="0" smtClean="0"/>
              <a:t>단순히 검정 사진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기준으로 잡고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사진을 넣고 </a:t>
            </a:r>
            <a:r>
              <a:rPr lang="en-US" altLang="ko-KR" dirty="0" smtClean="0"/>
              <a:t>absolute</a:t>
            </a:r>
            <a:r>
              <a:rPr lang="ko-KR" altLang="en-US" dirty="0" smtClean="0"/>
              <a:t>로 겹쳐준 다음 다시 </a:t>
            </a:r>
            <a:r>
              <a:rPr lang="en-US" altLang="ko-KR" dirty="0" smtClean="0"/>
              <a:t>Black</a:t>
            </a:r>
            <a:r>
              <a:rPr lang="ko-KR" altLang="en-US" dirty="0" smtClean="0"/>
              <a:t>사진을 가져와 명도 조절을 </a:t>
            </a:r>
            <a:r>
              <a:rPr lang="en-US" altLang="ko-KR" dirty="0" smtClean="0"/>
              <a:t>opacity(</a:t>
            </a:r>
            <a:r>
              <a:rPr lang="ko-KR" altLang="en-US" dirty="0" smtClean="0"/>
              <a:t>투명도</a:t>
            </a:r>
            <a:r>
              <a:rPr lang="en-US" altLang="ko-KR" dirty="0" smtClean="0"/>
              <a:t>)</a:t>
            </a:r>
            <a:r>
              <a:rPr lang="ko-KR" altLang="en-US" dirty="0" smtClean="0"/>
              <a:t>기능을 통해 해주었다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텍스트는 명도 조절 영향을 안받게 </a:t>
            </a:r>
            <a:r>
              <a:rPr lang="en-US" altLang="ko-KR" dirty="0" smtClean="0"/>
              <a:t>z-index</a:t>
            </a:r>
            <a:r>
              <a:rPr lang="ko-KR" altLang="en-US" dirty="0" smtClean="0"/>
              <a:t>기능으로 맨 앞으로 가져왔다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참고 영상 </a:t>
            </a:r>
            <a:r>
              <a:rPr lang="en-US" altLang="ko-KR" dirty="0"/>
              <a:t>: https://youtu.be/gdo-KlJZ7u0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92100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654840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0966" y="2782670"/>
            <a:ext cx="4666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사이트에 자주 등장한다는 페이드인 기능도</a:t>
            </a:r>
            <a:endParaRPr lang="en-US" altLang="ko-KR" dirty="0" smtClean="0"/>
          </a:p>
          <a:p>
            <a:r>
              <a:rPr lang="ko-KR" altLang="en-US" dirty="0" smtClean="0"/>
              <a:t>검색을 통해 만들어진 것을 넣어 봤다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22964" y="3995225"/>
            <a:ext cx="5522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나중에는 </a:t>
            </a:r>
            <a:r>
              <a:rPr lang="ko-KR" altLang="en-US" dirty="0" err="1" smtClean="0"/>
              <a:t>메뉴별로</a:t>
            </a:r>
            <a:r>
              <a:rPr lang="ko-KR" altLang="en-US" dirty="0" smtClean="0"/>
              <a:t> 천천히 페이드인으로 해볼 예정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5095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69" y="307522"/>
            <a:ext cx="7306742" cy="60932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37500" y="3263900"/>
            <a:ext cx="5909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레시피 정리</a:t>
            </a:r>
            <a:r>
              <a:rPr lang="en-US" altLang="ko-KR" dirty="0" smtClean="0"/>
              <a:t>, coffee.html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noncoffee.html </a:t>
            </a:r>
            <a:r>
              <a:rPr lang="ko-KR" altLang="en-US" dirty="0" smtClean="0"/>
              <a:t>사이트 수정</a:t>
            </a:r>
            <a:endParaRPr lang="en-US" altLang="ko-KR" dirty="0" smtClean="0"/>
          </a:p>
          <a:p>
            <a:r>
              <a:rPr lang="en-US" altLang="ko-KR" dirty="0" smtClean="0"/>
              <a:t>CSS</a:t>
            </a:r>
            <a:r>
              <a:rPr lang="ko-KR" altLang="en-US" dirty="0" smtClean="0"/>
              <a:t>파일 정리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6698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17" y="862158"/>
            <a:ext cx="5228381" cy="46945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82153" y="2771336"/>
            <a:ext cx="44301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hlinkClick r:id="rId3"/>
              </a:rPr>
              <a:t>https://github.com/ehls1234/Coffee-web</a:t>
            </a:r>
            <a:endParaRPr lang="en-US" altLang="ko-KR" dirty="0" smtClean="0"/>
          </a:p>
          <a:p>
            <a:r>
              <a:rPr lang="ko-KR" altLang="en-US" dirty="0" smtClean="0"/>
              <a:t>첫 등록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(2021 – 04 – 01) </a:t>
            </a:r>
            <a:r>
              <a:rPr lang="ko-KR" altLang="en-US" dirty="0" smtClean="0"/>
              <a:t>오후 </a:t>
            </a:r>
            <a:r>
              <a:rPr lang="en-US" altLang="ko-KR" dirty="0" smtClean="0"/>
              <a:t>2:31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917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37" y="887413"/>
            <a:ext cx="10415697" cy="49799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8194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5040" y="1331964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/>
              <a:t>자바 스크립트 입문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일차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925888"/>
            <a:ext cx="11507481" cy="19189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4938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79" y="484309"/>
            <a:ext cx="11719927" cy="598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46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85" y="362976"/>
            <a:ext cx="3419623" cy="58830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385" y="418095"/>
            <a:ext cx="7652679" cy="577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38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767754" cy="68464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67754" y="225083"/>
            <a:ext cx="6896440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배열</a:t>
            </a:r>
            <a:r>
              <a:rPr lang="en-US" altLang="ko-KR" dirty="0" smtClean="0"/>
              <a:t>, </a:t>
            </a:r>
            <a:r>
              <a:rPr lang="ko-KR" altLang="en-US" dirty="0"/>
              <a:t>문</a:t>
            </a:r>
            <a:r>
              <a:rPr lang="ko-KR" altLang="en-US" dirty="0" smtClean="0"/>
              <a:t>법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반복문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VAR </a:t>
            </a:r>
            <a:r>
              <a:rPr lang="ko-KR" altLang="en-US" dirty="0" smtClean="0"/>
              <a:t>이름 </a:t>
            </a:r>
            <a:r>
              <a:rPr lang="en-US" altLang="ko-KR" dirty="0" smtClean="0"/>
              <a:t>= [“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1“,”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2”];</a:t>
            </a:r>
            <a:r>
              <a:rPr lang="ko-KR" altLang="en-US" dirty="0" smtClean="0"/>
              <a:t>    </a:t>
            </a:r>
            <a:r>
              <a:rPr lang="en-US" altLang="ko-KR" dirty="0" smtClean="0">
                <a:sym typeface="Wingdings" panose="05000000000000000000" pitchFamily="2" charset="2"/>
              </a:rPr>
              <a:t> </a:t>
            </a:r>
            <a:r>
              <a:rPr lang="ko-KR" altLang="en-US" dirty="0" smtClean="0">
                <a:sym typeface="Wingdings" panose="05000000000000000000" pitchFamily="2" charset="2"/>
              </a:rPr>
              <a:t>배열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/>
          </a:p>
          <a:p>
            <a:r>
              <a:rPr lang="en-US" altLang="ko-KR" dirty="0" err="1" smtClean="0"/>
              <a:t>Document.write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[0]); </a:t>
            </a:r>
            <a:r>
              <a:rPr lang="en-US" altLang="ko-KR" dirty="0" smtClean="0">
                <a:sym typeface="Wingdings" panose="05000000000000000000" pitchFamily="2" charset="2"/>
              </a:rPr>
              <a:t></a:t>
            </a:r>
            <a:r>
              <a:rPr lang="ko-KR" altLang="en-US" dirty="0" err="1" smtClean="0">
                <a:sym typeface="Wingdings" panose="05000000000000000000" pitchFamily="2" charset="2"/>
              </a:rPr>
              <a:t>문법중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얻는법</a:t>
            </a:r>
            <a:r>
              <a:rPr lang="en-US" altLang="ko-KR" dirty="0" smtClean="0">
                <a:sym typeface="Wingdings" panose="05000000000000000000" pitchFamily="2" charset="2"/>
              </a:rPr>
              <a:t>(get)</a:t>
            </a:r>
            <a:endParaRPr lang="en-US" altLang="ko-KR" dirty="0" smtClean="0"/>
          </a:p>
          <a:p>
            <a:r>
              <a:rPr lang="en-US" altLang="ko-KR" dirty="0" err="1"/>
              <a:t>Document.write</a:t>
            </a:r>
            <a:r>
              <a:rPr lang="en-US" altLang="ko-KR" dirty="0"/>
              <a:t>(</a:t>
            </a:r>
            <a:r>
              <a:rPr lang="ko-KR" altLang="en-US" dirty="0"/>
              <a:t>이름</a:t>
            </a:r>
            <a:r>
              <a:rPr lang="en-US" altLang="ko-KR" dirty="0" smtClean="0"/>
              <a:t>[1]);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이름</a:t>
            </a:r>
            <a:r>
              <a:rPr lang="en-US" altLang="ko-KR" dirty="0" smtClean="0"/>
              <a:t>.push(‘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3’); </a:t>
            </a:r>
            <a:r>
              <a:rPr lang="en-US" altLang="ko-KR" dirty="0" smtClean="0">
                <a:sym typeface="Wingdings" panose="05000000000000000000" pitchFamily="2" charset="2"/>
              </a:rPr>
              <a:t></a:t>
            </a:r>
            <a:r>
              <a:rPr lang="ko-KR" altLang="en-US" dirty="0" err="1" smtClean="0">
                <a:sym typeface="Wingdings" panose="05000000000000000000" pitchFamily="2" charset="2"/>
              </a:rPr>
              <a:t>문법중</a:t>
            </a:r>
            <a:r>
              <a:rPr lang="ko-KR" altLang="en-US" dirty="0" smtClean="0">
                <a:sym typeface="Wingdings" panose="05000000000000000000" pitchFamily="2" charset="2"/>
              </a:rPr>
              <a:t> 추가 </a:t>
            </a:r>
            <a:r>
              <a:rPr lang="ko-KR" altLang="en-US" dirty="0" err="1" smtClean="0">
                <a:sym typeface="Wingdings" panose="05000000000000000000" pitchFamily="2" charset="2"/>
              </a:rPr>
              <a:t>하는법</a:t>
            </a:r>
            <a:r>
              <a:rPr lang="en-US" altLang="ko-KR" dirty="0" smtClean="0">
                <a:sym typeface="Wingdings" panose="05000000000000000000" pitchFamily="2" charset="2"/>
              </a:rPr>
              <a:t>(add)</a:t>
            </a:r>
            <a:endParaRPr lang="en-US" altLang="ko-KR" dirty="0" smtClean="0"/>
          </a:p>
          <a:p>
            <a:r>
              <a:rPr lang="ko-KR" altLang="en-US" dirty="0" smtClean="0"/>
              <a:t>이름</a:t>
            </a:r>
            <a:r>
              <a:rPr lang="en-US" altLang="ko-KR" dirty="0" smtClean="0"/>
              <a:t>.push(‘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4’);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Document.write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이름</a:t>
            </a:r>
            <a:r>
              <a:rPr lang="en-US" altLang="ko-KR" dirty="0" smtClean="0">
                <a:sym typeface="Wingdings" panose="05000000000000000000" pitchFamily="2" charset="2"/>
              </a:rPr>
              <a:t>.length); </a:t>
            </a:r>
            <a:r>
              <a:rPr lang="ko-KR" altLang="en-US" dirty="0" err="1" smtClean="0">
                <a:sym typeface="Wingdings" panose="05000000000000000000" pitchFamily="2" charset="2"/>
              </a:rPr>
              <a:t>문법중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개수 </a:t>
            </a:r>
            <a:r>
              <a:rPr lang="ko-KR" altLang="en-US" dirty="0" err="1" smtClean="0">
                <a:sym typeface="Wingdings" panose="05000000000000000000" pitchFamily="2" charset="2"/>
              </a:rPr>
              <a:t>새는것</a:t>
            </a:r>
            <a:r>
              <a:rPr lang="en-US" altLang="ko-KR" dirty="0" smtClean="0">
                <a:sym typeface="Wingdings" panose="05000000000000000000" pitchFamily="2" charset="2"/>
              </a:rPr>
              <a:t>(count)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it-IT" altLang="ko-KR" dirty="0" smtClean="0"/>
              <a:t>&lt;</a:t>
            </a:r>
            <a:r>
              <a:rPr lang="it-IT" altLang="ko-KR" dirty="0"/>
              <a:t>script&gt;</a:t>
            </a:r>
          </a:p>
          <a:p>
            <a:r>
              <a:rPr lang="it-IT" altLang="ko-KR" dirty="0"/>
              <a:t>        document.write('&lt;li&gt;1&lt;/li&gt;');</a:t>
            </a:r>
          </a:p>
          <a:p>
            <a:r>
              <a:rPr lang="it-IT" altLang="ko-KR" dirty="0"/>
              <a:t>        var i = 0</a:t>
            </a:r>
            <a:r>
              <a:rPr lang="it-IT" altLang="ko-KR" dirty="0" smtClean="0"/>
              <a:t>; </a:t>
            </a:r>
            <a:r>
              <a:rPr lang="it-IT" altLang="ko-KR" dirty="0" smtClean="0">
                <a:solidFill>
                  <a:srgbClr val="FF0000"/>
                </a:solidFill>
              </a:rPr>
              <a:t>[ i(</a:t>
            </a:r>
            <a:r>
              <a:rPr lang="ko-KR" altLang="en-US" dirty="0" smtClean="0">
                <a:solidFill>
                  <a:srgbClr val="FF0000"/>
                </a:solidFill>
              </a:rPr>
              <a:t>임의변수이름</a:t>
            </a:r>
            <a:r>
              <a:rPr lang="en-US" altLang="ko-KR" dirty="0" smtClean="0">
                <a:solidFill>
                  <a:srgbClr val="FF0000"/>
                </a:solidFill>
              </a:rPr>
              <a:t>) = 0</a:t>
            </a:r>
            <a:r>
              <a:rPr lang="ko-KR" altLang="en-US" dirty="0" smtClean="0">
                <a:solidFill>
                  <a:srgbClr val="FF0000"/>
                </a:solidFill>
              </a:rPr>
              <a:t>이다 </a:t>
            </a:r>
            <a:r>
              <a:rPr lang="en-US" altLang="ko-KR" dirty="0" smtClean="0">
                <a:solidFill>
                  <a:srgbClr val="FF0000"/>
                </a:solidFill>
              </a:rPr>
              <a:t>]</a:t>
            </a:r>
            <a:endParaRPr lang="it-IT" altLang="ko-KR" dirty="0"/>
          </a:p>
          <a:p>
            <a:r>
              <a:rPr lang="it-IT" altLang="ko-KR" dirty="0"/>
              <a:t>        while(i &lt; 3</a:t>
            </a:r>
            <a:r>
              <a:rPr lang="it-IT" altLang="ko-KR" dirty="0" smtClean="0"/>
              <a:t>){ </a:t>
            </a:r>
            <a:r>
              <a:rPr lang="it-IT" altLang="ko-KR" dirty="0" smtClean="0">
                <a:solidFill>
                  <a:srgbClr val="FF0000"/>
                </a:solidFill>
              </a:rPr>
              <a:t>[ i</a:t>
            </a:r>
            <a:r>
              <a:rPr lang="ko-KR" altLang="en-US" dirty="0" smtClean="0">
                <a:solidFill>
                  <a:srgbClr val="FF0000"/>
                </a:solidFill>
              </a:rPr>
              <a:t>가 </a:t>
            </a:r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r>
              <a:rPr lang="ko-KR" altLang="en-US" dirty="0" smtClean="0">
                <a:solidFill>
                  <a:srgbClr val="FF0000"/>
                </a:solidFill>
              </a:rPr>
              <a:t>보다 작으면 아래 구문 반복 </a:t>
            </a:r>
            <a:r>
              <a:rPr lang="en-US" altLang="ko-KR" dirty="0" smtClean="0">
                <a:solidFill>
                  <a:srgbClr val="FF0000"/>
                </a:solidFill>
              </a:rPr>
              <a:t>]</a:t>
            </a:r>
            <a:endParaRPr lang="it-IT" altLang="ko-KR" dirty="0"/>
          </a:p>
          <a:p>
            <a:r>
              <a:rPr lang="it-IT" altLang="ko-KR" dirty="0"/>
              <a:t>        document.write</a:t>
            </a:r>
            <a:r>
              <a:rPr lang="it-IT" altLang="ko-KR" dirty="0" smtClean="0"/>
              <a:t>(＇&lt;</a:t>
            </a:r>
            <a:r>
              <a:rPr lang="it-IT" altLang="ko-KR" dirty="0"/>
              <a:t>li&gt;2&lt;/li</a:t>
            </a:r>
            <a:r>
              <a:rPr lang="it-IT" altLang="ko-KR" dirty="0" smtClean="0"/>
              <a:t>&gt;＇); </a:t>
            </a:r>
            <a:r>
              <a:rPr lang="it-IT" altLang="ko-KR" dirty="0" smtClean="0">
                <a:solidFill>
                  <a:srgbClr val="FF0000"/>
                </a:solidFill>
              </a:rPr>
              <a:t>[</a:t>
            </a:r>
            <a:r>
              <a:rPr lang="ko-KR" altLang="en-US" dirty="0" smtClean="0">
                <a:solidFill>
                  <a:srgbClr val="FF0000"/>
                </a:solidFill>
              </a:rPr>
              <a:t>출력</a:t>
            </a:r>
            <a:r>
              <a:rPr lang="en-US" altLang="ko-KR" dirty="0" smtClean="0">
                <a:solidFill>
                  <a:srgbClr val="FF0000"/>
                </a:solidFill>
              </a:rPr>
              <a:t>]</a:t>
            </a:r>
            <a:endParaRPr lang="it-IT" altLang="ko-KR" dirty="0"/>
          </a:p>
          <a:p>
            <a:r>
              <a:rPr lang="it-IT" altLang="ko-KR" dirty="0"/>
              <a:t>        document.write</a:t>
            </a:r>
            <a:r>
              <a:rPr lang="it-IT" altLang="ko-KR" dirty="0" smtClean="0"/>
              <a:t>(＇&lt;</a:t>
            </a:r>
            <a:r>
              <a:rPr lang="it-IT" altLang="ko-KR" dirty="0"/>
              <a:t>li&gt;3&lt;/li</a:t>
            </a:r>
            <a:r>
              <a:rPr lang="it-IT" altLang="ko-KR" dirty="0" smtClean="0"/>
              <a:t>&gt;＇); </a:t>
            </a:r>
            <a:r>
              <a:rPr lang="it-IT" altLang="ko-KR" dirty="0" smtClean="0">
                <a:solidFill>
                  <a:srgbClr val="FF0000"/>
                </a:solidFill>
              </a:rPr>
              <a:t>[</a:t>
            </a:r>
            <a:r>
              <a:rPr lang="ko-KR" altLang="en-US" dirty="0" smtClean="0">
                <a:solidFill>
                  <a:srgbClr val="FF0000"/>
                </a:solidFill>
              </a:rPr>
              <a:t>출력</a:t>
            </a:r>
            <a:r>
              <a:rPr lang="en-US" altLang="ko-KR" dirty="0" smtClean="0">
                <a:solidFill>
                  <a:srgbClr val="FF0000"/>
                </a:solidFill>
              </a:rPr>
              <a:t>]</a:t>
            </a:r>
            <a:endParaRPr lang="it-IT" altLang="ko-KR" dirty="0"/>
          </a:p>
          <a:p>
            <a:r>
              <a:rPr lang="it-IT" altLang="ko-KR" dirty="0"/>
              <a:t>        i = i + 1</a:t>
            </a:r>
            <a:r>
              <a:rPr lang="it-IT" altLang="ko-KR" dirty="0" smtClean="0"/>
              <a:t>; </a:t>
            </a:r>
            <a:r>
              <a:rPr lang="it-IT" altLang="ko-KR" dirty="0" smtClean="0">
                <a:solidFill>
                  <a:srgbClr val="FF0000"/>
                </a:solidFill>
              </a:rPr>
              <a:t>[ i</a:t>
            </a:r>
            <a:r>
              <a:rPr lang="ko-KR" altLang="en-US" dirty="0" smtClean="0">
                <a:solidFill>
                  <a:srgbClr val="FF0000"/>
                </a:solidFill>
              </a:rPr>
              <a:t>는 </a:t>
            </a:r>
            <a:r>
              <a:rPr lang="en-US" altLang="ko-KR" dirty="0" err="1" smtClean="0">
                <a:solidFill>
                  <a:srgbClr val="FF0000"/>
                </a:solidFill>
              </a:rPr>
              <a:t>i</a:t>
            </a:r>
            <a:r>
              <a:rPr lang="ko-KR" altLang="en-US" dirty="0" smtClean="0">
                <a:solidFill>
                  <a:srgbClr val="FF0000"/>
                </a:solidFill>
              </a:rPr>
              <a:t>값에 </a:t>
            </a:r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r>
              <a:rPr lang="ko-KR" altLang="en-US" dirty="0" smtClean="0">
                <a:solidFill>
                  <a:srgbClr val="FF0000"/>
                </a:solidFill>
              </a:rPr>
              <a:t>을 </a:t>
            </a:r>
            <a:r>
              <a:rPr lang="ko-KR" altLang="en-US" dirty="0" err="1" smtClean="0">
                <a:solidFill>
                  <a:srgbClr val="FF0000"/>
                </a:solidFill>
              </a:rPr>
              <a:t>더한값으로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 err="1" smtClean="0">
                <a:solidFill>
                  <a:srgbClr val="FF0000"/>
                </a:solidFill>
              </a:rPr>
              <a:t>변경후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while</a:t>
            </a:r>
            <a:r>
              <a:rPr lang="ko-KR" altLang="en-US" dirty="0" smtClean="0">
                <a:solidFill>
                  <a:srgbClr val="FF0000"/>
                </a:solidFill>
              </a:rPr>
              <a:t>문 반복 </a:t>
            </a:r>
            <a:r>
              <a:rPr lang="en-US" altLang="ko-KR" dirty="0" smtClean="0">
                <a:solidFill>
                  <a:srgbClr val="FF0000"/>
                </a:solidFill>
              </a:rPr>
              <a:t>]</a:t>
            </a:r>
            <a:endParaRPr lang="it-IT" altLang="ko-KR" dirty="0"/>
          </a:p>
          <a:p>
            <a:r>
              <a:rPr lang="it-IT" altLang="ko-KR" dirty="0"/>
              <a:t>        }</a:t>
            </a:r>
          </a:p>
          <a:p>
            <a:r>
              <a:rPr lang="it-IT" altLang="ko-KR" dirty="0"/>
              <a:t>        document.write('&lt;li&gt;4&lt;/li</a:t>
            </a:r>
            <a:r>
              <a:rPr lang="it-IT" altLang="ko-KR" dirty="0" smtClean="0"/>
              <a:t>&gt;');</a:t>
            </a:r>
          </a:p>
          <a:p>
            <a:r>
              <a:rPr lang="it-IT" altLang="ko-KR" dirty="0" smtClean="0"/>
              <a:t>&lt;/</a:t>
            </a:r>
            <a:r>
              <a:rPr lang="it-IT" altLang="ko-KR" dirty="0"/>
              <a:t>script&gt;</a:t>
            </a:r>
          </a:p>
          <a:p>
            <a:endParaRPr lang="en-US" altLang="ko-KR" dirty="0" smtClean="0"/>
          </a:p>
        </p:txBody>
      </p:sp>
      <p:grpSp>
        <p:nvGrpSpPr>
          <p:cNvPr id="18" name="그룹 17"/>
          <p:cNvGrpSpPr/>
          <p:nvPr/>
        </p:nvGrpSpPr>
        <p:grpSpPr>
          <a:xfrm>
            <a:off x="5978770" y="4529796"/>
            <a:ext cx="422031" cy="1111349"/>
            <a:chOff x="5992837" y="4572000"/>
            <a:chExt cx="422031" cy="1350498"/>
          </a:xfrm>
        </p:grpSpPr>
        <p:cxnSp>
          <p:nvCxnSpPr>
            <p:cNvPr id="12" name="직선 연결선 11"/>
            <p:cNvCxnSpPr/>
            <p:nvPr/>
          </p:nvCxnSpPr>
          <p:spPr>
            <a:xfrm flipH="1">
              <a:off x="5992837" y="5908431"/>
              <a:ext cx="4220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flipV="1">
              <a:off x="6020972" y="4572000"/>
              <a:ext cx="0" cy="135049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>
              <a:off x="5992837" y="4572000"/>
              <a:ext cx="422031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87021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50" y="854026"/>
            <a:ext cx="7686675" cy="4953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61452" y="31458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응용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295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66" y="735183"/>
            <a:ext cx="5200650" cy="5162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47318" y="2996418"/>
            <a:ext cx="60899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While</a:t>
            </a:r>
            <a:r>
              <a:rPr lang="ko-KR" altLang="en-US" dirty="0" smtClean="0"/>
              <a:t>문으로 링크 색상 바꾸기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err="1" smtClean="0"/>
              <a:t>Var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alist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임의 변수 이름</a:t>
            </a:r>
            <a:r>
              <a:rPr lang="en-US" altLang="ko-KR" dirty="0" smtClean="0"/>
              <a:t>)=</a:t>
            </a:r>
            <a:r>
              <a:rPr lang="en-US" altLang="ko-KR" dirty="0" err="1" smtClean="0"/>
              <a:t>document.querySelectorAll</a:t>
            </a:r>
            <a:r>
              <a:rPr lang="en-US" altLang="ko-KR" dirty="0" smtClean="0"/>
              <a:t>(‘a’);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1666215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62" y="382099"/>
            <a:ext cx="8334375" cy="5953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89256" y="3358661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함수와 매개변수 인자 공부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776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94" y="435145"/>
            <a:ext cx="7204206" cy="55576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694" y="451190"/>
            <a:ext cx="1937206" cy="366327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694" y="435145"/>
            <a:ext cx="2140741" cy="40733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6616" y="4378960"/>
            <a:ext cx="1774313" cy="24790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76694" y="5069506"/>
            <a:ext cx="1963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웹을 돌아다니다 </a:t>
            </a:r>
            <a:endParaRPr lang="en-US" altLang="ko-KR" dirty="0" smtClean="0"/>
          </a:p>
          <a:p>
            <a:r>
              <a:rPr lang="ko-KR" altLang="en-US" dirty="0" smtClean="0"/>
              <a:t>문제점 발견하여 </a:t>
            </a:r>
            <a:endParaRPr lang="en-US" altLang="ko-KR" dirty="0" smtClean="0"/>
          </a:p>
          <a:p>
            <a:r>
              <a:rPr lang="ko-KR" altLang="en-US" dirty="0" smtClean="0"/>
              <a:t>문의도 넣어 봤다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6574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430129"/>
            <a:ext cx="122106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Funsition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도입으로 </a:t>
            </a:r>
            <a:r>
              <a:rPr lang="ko-KR" altLang="en-US" dirty="0" err="1" smtClean="0"/>
              <a:t>간략화</a:t>
            </a:r>
            <a:r>
              <a:rPr lang="en-US" altLang="ko-KR" dirty="0" smtClean="0"/>
              <a:t>!</a:t>
            </a:r>
          </a:p>
          <a:p>
            <a:endParaRPr lang="en-US" altLang="ko-KR" dirty="0"/>
          </a:p>
          <a:p>
            <a:r>
              <a:rPr lang="ko-KR" altLang="en-US" dirty="0" smtClean="0"/>
              <a:t>인터넷에서 찾은 글로 스크립트 태그는 맨 아래 </a:t>
            </a:r>
            <a:r>
              <a:rPr lang="en-US" altLang="ko-KR" dirty="0" smtClean="0"/>
              <a:t>body</a:t>
            </a:r>
            <a:r>
              <a:rPr lang="ko-KR" altLang="en-US" dirty="0" smtClean="0"/>
              <a:t>아래가 제일 좋다는 소리를 </a:t>
            </a:r>
            <a:r>
              <a:rPr lang="ko-KR" altLang="en-US" dirty="0" err="1" smtClean="0"/>
              <a:t>들은적</a:t>
            </a:r>
            <a:r>
              <a:rPr lang="ko-KR" altLang="en-US" dirty="0" smtClean="0"/>
              <a:t>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이유는 컴퓨터는 위에서 </a:t>
            </a:r>
            <a:r>
              <a:rPr lang="ko-KR" altLang="en-US" dirty="0" err="1" smtClean="0"/>
              <a:t>부터</a:t>
            </a:r>
            <a:r>
              <a:rPr lang="ko-KR" altLang="en-US" dirty="0" smtClean="0"/>
              <a:t> 읽기 때문에 </a:t>
            </a:r>
            <a:r>
              <a:rPr lang="ko-KR" altLang="en-US" dirty="0" err="1" smtClean="0"/>
              <a:t>로딩속도</a:t>
            </a:r>
            <a:r>
              <a:rPr lang="ko-KR" altLang="en-US" dirty="0" smtClean="0"/>
              <a:t> 라던지 다양한 오류가 있을 수 있기 때문 </a:t>
            </a:r>
            <a:r>
              <a:rPr lang="ko-KR" altLang="en-US" dirty="0" err="1" smtClean="0"/>
              <a:t>인거같다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892" y="70812"/>
            <a:ext cx="7544846" cy="45973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185" y="4668202"/>
            <a:ext cx="458152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05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95" y="308036"/>
            <a:ext cx="4065784" cy="35887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272" y="911126"/>
            <a:ext cx="5005063" cy="44627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95" y="2383020"/>
            <a:ext cx="4085071" cy="36290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59926" y="2957826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2021. 04. 01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633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27" y="367810"/>
            <a:ext cx="6138468" cy="61877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21637" y="2996418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함수로 정리한것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674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62" y="490024"/>
            <a:ext cx="11258913" cy="38850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25686" y="5303521"/>
            <a:ext cx="2425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객체에 대해 배움</a:t>
            </a:r>
            <a:endParaRPr lang="en-US" altLang="ko-KR" dirty="0"/>
          </a:p>
          <a:p>
            <a:r>
              <a:rPr lang="ko-KR" altLang="en-US" dirty="0" smtClean="0"/>
              <a:t>투표하러 갔다가 출근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28560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107" y="2721381"/>
            <a:ext cx="3905250" cy="1609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94695" y="2926080"/>
            <a:ext cx="38120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Const</a:t>
            </a:r>
            <a:r>
              <a:rPr lang="en-US" altLang="ko-KR" dirty="0"/>
              <a:t> </a:t>
            </a:r>
            <a:r>
              <a:rPr lang="en-US" altLang="ko-KR" dirty="0" smtClean="0"/>
              <a:t>= </a:t>
            </a:r>
            <a:r>
              <a:rPr lang="ko-KR" altLang="en-US" dirty="0" err="1" smtClean="0"/>
              <a:t>절때</a:t>
            </a:r>
            <a:r>
              <a:rPr lang="en-US" altLang="ko-KR" dirty="0" smtClean="0"/>
              <a:t>! </a:t>
            </a:r>
            <a:r>
              <a:rPr lang="ko-KR" altLang="en-US" dirty="0" smtClean="0"/>
              <a:t>못 </a:t>
            </a:r>
            <a:r>
              <a:rPr lang="en-US" altLang="ko-KR" dirty="0" smtClean="0"/>
              <a:t>! </a:t>
            </a:r>
            <a:r>
              <a:rPr lang="ko-KR" altLang="en-US" dirty="0" smtClean="0"/>
              <a:t>바꿔</a:t>
            </a:r>
            <a:r>
              <a:rPr lang="en-US" altLang="ko-KR" dirty="0" smtClean="0"/>
              <a:t>!</a:t>
            </a:r>
          </a:p>
          <a:p>
            <a:r>
              <a:rPr lang="en-US" altLang="ko-KR" dirty="0" smtClean="0"/>
              <a:t>Let = </a:t>
            </a:r>
            <a:r>
              <a:rPr lang="ko-KR" altLang="en-US" dirty="0" smtClean="0"/>
              <a:t>바꿀 수는 있게 해줄게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프로젝트 내에 </a:t>
            </a:r>
            <a:r>
              <a:rPr lang="en-US" altLang="ko-KR" dirty="0" err="1" smtClean="0"/>
              <a:t>Var</a:t>
            </a:r>
            <a:r>
              <a:rPr lang="ko-KR" altLang="en-US" dirty="0" smtClean="0"/>
              <a:t>항목을 바꾸었다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27240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" y="104775"/>
            <a:ext cx="7829550" cy="66484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00202" y="3244334"/>
            <a:ext cx="3842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JS</a:t>
            </a:r>
            <a:r>
              <a:rPr lang="ko-KR" altLang="en-US" dirty="0" smtClean="0"/>
              <a:t>파일로 정리 후 </a:t>
            </a:r>
            <a:r>
              <a:rPr lang="en-US" altLang="ko-KR" dirty="0" smtClean="0"/>
              <a:t>Main.html</a:t>
            </a:r>
            <a:r>
              <a:rPr lang="ko-KR" altLang="en-US" dirty="0" smtClean="0"/>
              <a:t>에 연결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9738" y="4220601"/>
            <a:ext cx="275272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83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07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835" y="1501836"/>
            <a:ext cx="4158299" cy="34505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61" y="1501836"/>
            <a:ext cx="4065784" cy="35887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오른쪽 화살표 5"/>
          <p:cNvSpPr/>
          <p:nvPr/>
        </p:nvSpPr>
        <p:spPr>
          <a:xfrm>
            <a:off x="5024840" y="2855955"/>
            <a:ext cx="2006600" cy="8805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540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54" y="-22331"/>
            <a:ext cx="11090787" cy="688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55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78286" cy="47938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786" y="0"/>
            <a:ext cx="5795214" cy="47450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오른쪽 화살표 5"/>
          <p:cNvSpPr/>
          <p:nvPr/>
        </p:nvSpPr>
        <p:spPr>
          <a:xfrm>
            <a:off x="4949371" y="1770743"/>
            <a:ext cx="2452915" cy="7982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06238" y="5564378"/>
            <a:ext cx="50658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각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파일에 </a:t>
            </a:r>
            <a:r>
              <a:rPr lang="en-US" altLang="ko-KR" dirty="0" err="1" smtClean="0"/>
              <a:t>css</a:t>
            </a:r>
            <a:r>
              <a:rPr lang="ko-KR" altLang="en-US" dirty="0" smtClean="0"/>
              <a:t>를 링크로 연결함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오류 발생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상위 </a:t>
            </a:r>
            <a:r>
              <a:rPr lang="en-US" altLang="ko-KR" dirty="0" smtClean="0"/>
              <a:t>1,2,3 </a:t>
            </a:r>
            <a:r>
              <a:rPr lang="ko-KR" altLang="en-US" dirty="0" smtClean="0"/>
              <a:t>항목이 중앙 정렬이 안됨</a:t>
            </a:r>
            <a:endParaRPr lang="en-US" altLang="ko-KR" dirty="0" smtClean="0"/>
          </a:p>
          <a:p>
            <a:r>
              <a:rPr lang="ko-KR" altLang="en-US" dirty="0" smtClean="0"/>
              <a:t>오류 해결 </a:t>
            </a:r>
            <a:r>
              <a:rPr lang="en-US" altLang="ko-KR" dirty="0" smtClean="0"/>
              <a:t>: Class</a:t>
            </a:r>
            <a:r>
              <a:rPr lang="ko-KR" altLang="en-US" dirty="0" smtClean="0"/>
              <a:t>지정을 다시 지정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8485" y="2912110"/>
            <a:ext cx="5014686" cy="230918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760686" y="3497943"/>
            <a:ext cx="1306285" cy="568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5531" y="4129483"/>
            <a:ext cx="6936469" cy="15430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476875" y="4602810"/>
            <a:ext cx="1988457" cy="3745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902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86" y="415701"/>
            <a:ext cx="8316686" cy="58811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45836" y="2084845"/>
            <a:ext cx="3283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모든 파일을 </a:t>
            </a:r>
            <a:r>
              <a:rPr lang="ko-KR" altLang="en-US" dirty="0" err="1" smtClean="0"/>
              <a:t>폴더별로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정리후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err="1" smtClean="0"/>
              <a:t>Github</a:t>
            </a:r>
            <a:r>
              <a:rPr lang="ko-KR" altLang="en-US" dirty="0" smtClean="0"/>
              <a:t> 업로드 자료 정리</a:t>
            </a:r>
            <a:endParaRPr lang="en-US" altLang="ko-K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645836" y="3965873"/>
            <a:ext cx="35461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 &lt;meta http-</a:t>
            </a:r>
            <a:r>
              <a:rPr lang="en-US" altLang="ko-KR" dirty="0" err="1"/>
              <a:t>equiv</a:t>
            </a:r>
            <a:r>
              <a:rPr lang="en-US" altLang="ko-KR" dirty="0" smtClean="0"/>
              <a:t>=</a:t>
            </a:r>
          </a:p>
          <a:p>
            <a:r>
              <a:rPr lang="en-US" altLang="ko-KR" dirty="0" smtClean="0"/>
              <a:t>"</a:t>
            </a:r>
            <a:r>
              <a:rPr lang="en-US" altLang="ko-KR" dirty="0"/>
              <a:t>X-UA-Compatible" content</a:t>
            </a:r>
            <a:r>
              <a:rPr lang="en-US" altLang="ko-KR" dirty="0" smtClean="0"/>
              <a:t>=</a:t>
            </a:r>
          </a:p>
          <a:p>
            <a:r>
              <a:rPr lang="en-US" altLang="ko-KR" dirty="0" smtClean="0"/>
              <a:t>"</a:t>
            </a:r>
            <a:r>
              <a:rPr lang="en-US" altLang="ko-KR" dirty="0"/>
              <a:t>IE=edge</a:t>
            </a:r>
            <a:r>
              <a:rPr lang="en-US" altLang="ko-KR" dirty="0" smtClean="0"/>
              <a:t>"&gt;</a:t>
            </a:r>
          </a:p>
          <a:p>
            <a:r>
              <a:rPr lang="ko-KR" altLang="en-US" dirty="0" smtClean="0"/>
              <a:t>의미에 대해 </a:t>
            </a:r>
            <a:r>
              <a:rPr lang="ko-KR" altLang="en-US" dirty="0" err="1" smtClean="0"/>
              <a:t>알게됨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최신 버전인 </a:t>
            </a:r>
            <a:r>
              <a:rPr lang="en-US" altLang="ko-KR" dirty="0" smtClean="0"/>
              <a:t>edge</a:t>
            </a:r>
            <a:r>
              <a:rPr lang="ko-KR" altLang="en-US" dirty="0" smtClean="0"/>
              <a:t>버전까지 지원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3073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65599" y="5631543"/>
            <a:ext cx="3586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Display:inline</a:t>
            </a:r>
            <a:r>
              <a:rPr lang="en-US" altLang="ko-KR" dirty="0" smtClean="0"/>
              <a:t> ,block, inline-block</a:t>
            </a:r>
          </a:p>
          <a:p>
            <a:r>
              <a:rPr lang="en-US" altLang="ko-KR" dirty="0" smtClean="0"/>
              <a:t>CSS</a:t>
            </a:r>
            <a:r>
              <a:rPr lang="ko-KR" altLang="en-US" dirty="0"/>
              <a:t> </a:t>
            </a:r>
            <a:r>
              <a:rPr lang="en-US" altLang="ko-KR" dirty="0" smtClean="0"/>
              <a:t>box model </a:t>
            </a:r>
            <a:r>
              <a:rPr lang="ko-KR" altLang="en-US" dirty="0" smtClean="0"/>
              <a:t>에 대해 공부함</a:t>
            </a:r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06" y="792843"/>
            <a:ext cx="11445166" cy="408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04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</TotalTime>
  <Words>389</Words>
  <Application>Microsoft Office PowerPoint</Application>
  <PresentationFormat>와이드스크린</PresentationFormat>
  <Paragraphs>84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7" baseType="lpstr">
      <vt:lpstr>맑은 고딕</vt:lpstr>
      <vt:lpstr>Arial</vt:lpstr>
      <vt:lpstr>Wingdings</vt:lpstr>
      <vt:lpstr>Office 테마</vt:lpstr>
      <vt:lpstr>일지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자바 스크립트 입문 1일차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일지</dc:title>
  <dc:creator>user</dc:creator>
  <cp:lastModifiedBy>user</cp:lastModifiedBy>
  <cp:revision>57</cp:revision>
  <dcterms:created xsi:type="dcterms:W3CDTF">2021-04-01T05:27:13Z</dcterms:created>
  <dcterms:modified xsi:type="dcterms:W3CDTF">2021-04-08T06:42:14Z</dcterms:modified>
</cp:coreProperties>
</file>